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8"/>
  </p:notesMasterIdLst>
  <p:sldIdLst>
    <p:sldId id="256" r:id="rId2"/>
    <p:sldId id="257" r:id="rId3"/>
    <p:sldId id="258" r:id="rId4"/>
    <p:sldId id="259" r:id="rId5"/>
    <p:sldId id="260" r:id="rId6"/>
    <p:sldId id="261" r:id="rId7"/>
  </p:sldIdLst>
  <p:sldSz cx="9144000" cy="5143500" type="screen16x9"/>
  <p:notesSz cx="6858000" cy="9144000"/>
  <p:embeddedFontLst>
    <p:embeddedFont>
      <p:font typeface="Roboto" panose="020B0604020202020204" charset="0"/>
      <p:regular r:id="rId9"/>
      <p:bold r:id="rId10"/>
      <p:italic r:id="rId11"/>
      <p:boldItalic r:id="rId12"/>
    </p:embeddedFont>
    <p:embeddedFont>
      <p:font typeface="Roboto Slab" panose="020B0604020202020204" charset="0"/>
      <p:regular r:id="rId13"/>
      <p:bold r:id="rId14"/>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102" d="100"/>
          <a:sy n="102" d="100"/>
        </p:scale>
        <p:origin x="-444" y="1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font" Target="fonts/font5.fntdata"/><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font" Target="fonts/font4.fntdata"/><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3.fntdata"/><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font" Target="fonts/font2.fntdata"/><Relationship Id="rId4" Type="http://schemas.openxmlformats.org/officeDocument/2006/relationships/slide" Target="slides/slide3.xml"/><Relationship Id="rId9" Type="http://schemas.openxmlformats.org/officeDocument/2006/relationships/font" Target="fonts/font1.fntdata"/><Relationship Id="rId14" Type="http://schemas.openxmlformats.org/officeDocument/2006/relationships/font" Target="fonts/font6.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3026206081"/>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Google Shape;60;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1" name="Google Shape;61;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Google Shape;66;g64c085f350_0_5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7" name="Google Shape;67;g64c085f350_0_5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Google Shape;74;g64c085f350_0_5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5" name="Google Shape;75;g64c085f350_0_5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Google Shape;80;g64ce4942a1_1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1" name="Google Shape;81;g64ce4942a1_1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64ce4942a1_1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7" name="Google Shape;87;g64ce4942a1_1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g6507ded9e6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3" name="Google Shape;93;g6507ded9e6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p:nvPr/>
        </p:nvSpPr>
        <p:spPr>
          <a:xfrm>
            <a:off x="1524800" y="672606"/>
            <a:ext cx="1081625" cy="1124950"/>
          </a:xfrm>
          <a:custGeom>
            <a:avLst/>
            <a:gdLst/>
            <a:ahLst/>
            <a:cxnLst/>
            <a:rect l="l" t="t" r="r" b="b"/>
            <a:pathLst>
              <a:path w="43265" h="44998" extrusionOk="0">
                <a:moveTo>
                  <a:pt x="0" y="44998"/>
                </a:moveTo>
                <a:lnTo>
                  <a:pt x="0" y="0"/>
                </a:lnTo>
                <a:lnTo>
                  <a:pt x="43265" y="0"/>
                </a:lnTo>
              </a:path>
            </a:pathLst>
          </a:custGeom>
          <a:noFill/>
          <a:ln w="28575" cap="flat" cmpd="sng">
            <a:solidFill>
              <a:schemeClr val="accent5"/>
            </a:solidFill>
            <a:prstDash val="solid"/>
            <a:miter lim="8000"/>
            <a:headEnd type="none" w="sm" len="sm"/>
            <a:tailEnd type="none" w="sm" len="sm"/>
          </a:ln>
        </p:spPr>
      </p:sp>
      <p:sp>
        <p:nvSpPr>
          <p:cNvPr id="11" name="Google Shape;11;p2"/>
          <p:cNvSpPr/>
          <p:nvPr/>
        </p:nvSpPr>
        <p:spPr>
          <a:xfrm rot="10800000">
            <a:off x="6537563" y="3342925"/>
            <a:ext cx="1081625" cy="1124950"/>
          </a:xfrm>
          <a:custGeom>
            <a:avLst/>
            <a:gdLst/>
            <a:ahLst/>
            <a:cxnLst/>
            <a:rect l="l" t="t" r="r" b="b"/>
            <a:pathLst>
              <a:path w="43265" h="44998" extrusionOk="0">
                <a:moveTo>
                  <a:pt x="0" y="44998"/>
                </a:moveTo>
                <a:lnTo>
                  <a:pt x="0" y="0"/>
                </a:lnTo>
                <a:lnTo>
                  <a:pt x="43265" y="0"/>
                </a:lnTo>
              </a:path>
            </a:pathLst>
          </a:custGeom>
          <a:noFill/>
          <a:ln w="28575" cap="flat" cmpd="sng">
            <a:solidFill>
              <a:schemeClr val="accent5"/>
            </a:solidFill>
            <a:prstDash val="solid"/>
            <a:miter lim="8000"/>
            <a:headEnd type="none" w="sm" len="sm"/>
            <a:tailEnd type="none" w="sm" len="sm"/>
          </a:ln>
        </p:spPr>
      </p:sp>
      <p:cxnSp>
        <p:nvCxnSpPr>
          <p:cNvPr id="12" name="Google Shape;12;p2"/>
          <p:cNvCxnSpPr/>
          <p:nvPr/>
        </p:nvCxnSpPr>
        <p:spPr>
          <a:xfrm>
            <a:off x="4359602" y="2817464"/>
            <a:ext cx="424800" cy="0"/>
          </a:xfrm>
          <a:prstGeom prst="straightConnector1">
            <a:avLst/>
          </a:prstGeom>
          <a:noFill/>
          <a:ln w="38100" cap="flat" cmpd="sng">
            <a:solidFill>
              <a:schemeClr val="accent4"/>
            </a:solidFill>
            <a:prstDash val="solid"/>
            <a:round/>
            <a:headEnd type="none" w="sm" len="sm"/>
            <a:tailEnd type="none" w="sm" len="sm"/>
          </a:ln>
        </p:spPr>
      </p:cxnSp>
      <p:sp>
        <p:nvSpPr>
          <p:cNvPr id="13" name="Google Shape;13;p2"/>
          <p:cNvSpPr txBox="1">
            <a:spLocks noGrp="1"/>
          </p:cNvSpPr>
          <p:nvPr>
            <p:ph type="ctrTitle"/>
          </p:nvPr>
        </p:nvSpPr>
        <p:spPr>
          <a:xfrm>
            <a:off x="1680302" y="1188925"/>
            <a:ext cx="5783400" cy="1457400"/>
          </a:xfrm>
          <a:prstGeom prst="rect">
            <a:avLst/>
          </a:prstGeom>
        </p:spPr>
        <p:txBody>
          <a:bodyPr spcFirstLastPara="1" wrap="square" lIns="91425" tIns="91425" rIns="91425" bIns="91425" anchor="b" anchorCtr="0">
            <a:noAutofit/>
          </a:bodyPr>
          <a:lstStyle>
            <a:lvl1pPr lvl="0" algn="ctr">
              <a:spcBef>
                <a:spcPts val="0"/>
              </a:spcBef>
              <a:spcAft>
                <a:spcPts val="0"/>
              </a:spcAft>
              <a:buSzPts val="4000"/>
              <a:buNone/>
              <a:defRPr sz="4000"/>
            </a:lvl1pPr>
            <a:lvl2pPr lvl="1" algn="ctr">
              <a:spcBef>
                <a:spcPts val="0"/>
              </a:spcBef>
              <a:spcAft>
                <a:spcPts val="0"/>
              </a:spcAft>
              <a:buSzPts val="4000"/>
              <a:buNone/>
              <a:defRPr sz="4000"/>
            </a:lvl2pPr>
            <a:lvl3pPr lvl="2" algn="ctr">
              <a:spcBef>
                <a:spcPts val="0"/>
              </a:spcBef>
              <a:spcAft>
                <a:spcPts val="0"/>
              </a:spcAft>
              <a:buSzPts val="4000"/>
              <a:buNone/>
              <a:defRPr sz="4000"/>
            </a:lvl3pPr>
            <a:lvl4pPr lvl="3" algn="ctr">
              <a:spcBef>
                <a:spcPts val="0"/>
              </a:spcBef>
              <a:spcAft>
                <a:spcPts val="0"/>
              </a:spcAft>
              <a:buSzPts val="4000"/>
              <a:buNone/>
              <a:defRPr sz="4000"/>
            </a:lvl4pPr>
            <a:lvl5pPr lvl="4" algn="ctr">
              <a:spcBef>
                <a:spcPts val="0"/>
              </a:spcBef>
              <a:spcAft>
                <a:spcPts val="0"/>
              </a:spcAft>
              <a:buSzPts val="4000"/>
              <a:buNone/>
              <a:defRPr sz="4000"/>
            </a:lvl5pPr>
            <a:lvl6pPr lvl="5" algn="ctr">
              <a:spcBef>
                <a:spcPts val="0"/>
              </a:spcBef>
              <a:spcAft>
                <a:spcPts val="0"/>
              </a:spcAft>
              <a:buSzPts val="4000"/>
              <a:buNone/>
              <a:defRPr sz="4000"/>
            </a:lvl6pPr>
            <a:lvl7pPr lvl="6" algn="ctr">
              <a:spcBef>
                <a:spcPts val="0"/>
              </a:spcBef>
              <a:spcAft>
                <a:spcPts val="0"/>
              </a:spcAft>
              <a:buSzPts val="4000"/>
              <a:buNone/>
              <a:defRPr sz="4000"/>
            </a:lvl7pPr>
            <a:lvl8pPr lvl="7" algn="ctr">
              <a:spcBef>
                <a:spcPts val="0"/>
              </a:spcBef>
              <a:spcAft>
                <a:spcPts val="0"/>
              </a:spcAft>
              <a:buSzPts val="4000"/>
              <a:buNone/>
              <a:defRPr sz="4000"/>
            </a:lvl8pPr>
            <a:lvl9pPr lvl="8" algn="ctr">
              <a:spcBef>
                <a:spcPts val="0"/>
              </a:spcBef>
              <a:spcAft>
                <a:spcPts val="0"/>
              </a:spcAft>
              <a:buSzPts val="4000"/>
              <a:buNone/>
              <a:defRPr sz="4000"/>
            </a:lvl9pPr>
          </a:lstStyle>
          <a:p>
            <a:endParaRPr/>
          </a:p>
        </p:txBody>
      </p:sp>
      <p:sp>
        <p:nvSpPr>
          <p:cNvPr id="14" name="Google Shape;14;p2"/>
          <p:cNvSpPr txBox="1">
            <a:spLocks noGrp="1"/>
          </p:cNvSpPr>
          <p:nvPr>
            <p:ph type="subTitle" idx="1"/>
          </p:nvPr>
        </p:nvSpPr>
        <p:spPr>
          <a:xfrm>
            <a:off x="1680302" y="3049450"/>
            <a:ext cx="5783400" cy="9090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1pPr>
            <a:lvl2pPr lvl="1"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2pPr>
            <a:lvl3pPr lvl="2"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3pPr>
            <a:lvl4pPr lvl="3"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4pPr>
            <a:lvl5pPr lvl="4"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5pPr>
            <a:lvl6pPr lvl="5"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6pPr>
            <a:lvl7pPr lvl="6"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7pPr>
            <a:lvl8pPr lvl="7"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8pPr>
            <a:lvl9pPr lvl="8"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9pPr>
          </a:lstStyle>
          <a:p>
            <a:endParaRPr/>
          </a:p>
        </p:txBody>
      </p:sp>
      <p:sp>
        <p:nvSpPr>
          <p:cNvPr id="15" name="Google Shape;15;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52"/>
        <p:cNvGrpSpPr/>
        <p:nvPr/>
      </p:nvGrpSpPr>
      <p:grpSpPr>
        <a:xfrm>
          <a:off x="0" y="0"/>
          <a:ext cx="0" cy="0"/>
          <a:chOff x="0" y="0"/>
          <a:chExt cx="0" cy="0"/>
        </a:xfrm>
      </p:grpSpPr>
      <p:sp>
        <p:nvSpPr>
          <p:cNvPr id="53" name="Google Shape;53;p11"/>
          <p:cNvSpPr/>
          <p:nvPr/>
        </p:nvSpPr>
        <p:spPr>
          <a:xfrm>
            <a:off x="150" y="5076825"/>
            <a:ext cx="9143700" cy="666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54;p11"/>
          <p:cNvSpPr txBox="1">
            <a:spLocks noGrp="1"/>
          </p:cNvSpPr>
          <p:nvPr>
            <p:ph type="title" hasCustomPrompt="1"/>
          </p:nvPr>
        </p:nvSpPr>
        <p:spPr>
          <a:xfrm>
            <a:off x="387900" y="1152450"/>
            <a:ext cx="8368200" cy="1538400"/>
          </a:xfrm>
          <a:prstGeom prst="rect">
            <a:avLst/>
          </a:prstGeom>
        </p:spPr>
        <p:txBody>
          <a:bodyPr spcFirstLastPara="1" wrap="square" lIns="91425" tIns="91425" rIns="91425" bIns="91425" anchor="ctr" anchorCtr="0">
            <a:noAutofit/>
          </a:bodyPr>
          <a:lstStyle>
            <a:lvl1pPr lvl="0" algn="ctr">
              <a:spcBef>
                <a:spcPts val="0"/>
              </a:spcBef>
              <a:spcAft>
                <a:spcPts val="0"/>
              </a:spcAft>
              <a:buClr>
                <a:schemeClr val="accent5"/>
              </a:buClr>
              <a:buSzPts val="13000"/>
              <a:buNone/>
              <a:defRPr sz="13000">
                <a:solidFill>
                  <a:schemeClr val="accent5"/>
                </a:solidFill>
              </a:defRPr>
            </a:lvl1pPr>
            <a:lvl2pPr lvl="1" algn="ctr">
              <a:spcBef>
                <a:spcPts val="0"/>
              </a:spcBef>
              <a:spcAft>
                <a:spcPts val="0"/>
              </a:spcAft>
              <a:buClr>
                <a:schemeClr val="accent5"/>
              </a:buClr>
              <a:buSzPts val="13000"/>
              <a:buNone/>
              <a:defRPr sz="13000">
                <a:solidFill>
                  <a:schemeClr val="accent5"/>
                </a:solidFill>
              </a:defRPr>
            </a:lvl2pPr>
            <a:lvl3pPr lvl="2" algn="ctr">
              <a:spcBef>
                <a:spcPts val="0"/>
              </a:spcBef>
              <a:spcAft>
                <a:spcPts val="0"/>
              </a:spcAft>
              <a:buClr>
                <a:schemeClr val="accent5"/>
              </a:buClr>
              <a:buSzPts val="13000"/>
              <a:buNone/>
              <a:defRPr sz="13000">
                <a:solidFill>
                  <a:schemeClr val="accent5"/>
                </a:solidFill>
              </a:defRPr>
            </a:lvl3pPr>
            <a:lvl4pPr lvl="3" algn="ctr">
              <a:spcBef>
                <a:spcPts val="0"/>
              </a:spcBef>
              <a:spcAft>
                <a:spcPts val="0"/>
              </a:spcAft>
              <a:buClr>
                <a:schemeClr val="accent5"/>
              </a:buClr>
              <a:buSzPts val="13000"/>
              <a:buNone/>
              <a:defRPr sz="13000">
                <a:solidFill>
                  <a:schemeClr val="accent5"/>
                </a:solidFill>
              </a:defRPr>
            </a:lvl4pPr>
            <a:lvl5pPr lvl="4" algn="ctr">
              <a:spcBef>
                <a:spcPts val="0"/>
              </a:spcBef>
              <a:spcAft>
                <a:spcPts val="0"/>
              </a:spcAft>
              <a:buClr>
                <a:schemeClr val="accent5"/>
              </a:buClr>
              <a:buSzPts val="13000"/>
              <a:buNone/>
              <a:defRPr sz="13000">
                <a:solidFill>
                  <a:schemeClr val="accent5"/>
                </a:solidFill>
              </a:defRPr>
            </a:lvl5pPr>
            <a:lvl6pPr lvl="5" algn="ctr">
              <a:spcBef>
                <a:spcPts val="0"/>
              </a:spcBef>
              <a:spcAft>
                <a:spcPts val="0"/>
              </a:spcAft>
              <a:buClr>
                <a:schemeClr val="accent5"/>
              </a:buClr>
              <a:buSzPts val="13000"/>
              <a:buNone/>
              <a:defRPr sz="13000">
                <a:solidFill>
                  <a:schemeClr val="accent5"/>
                </a:solidFill>
              </a:defRPr>
            </a:lvl6pPr>
            <a:lvl7pPr lvl="6" algn="ctr">
              <a:spcBef>
                <a:spcPts val="0"/>
              </a:spcBef>
              <a:spcAft>
                <a:spcPts val="0"/>
              </a:spcAft>
              <a:buClr>
                <a:schemeClr val="accent5"/>
              </a:buClr>
              <a:buSzPts val="13000"/>
              <a:buNone/>
              <a:defRPr sz="13000">
                <a:solidFill>
                  <a:schemeClr val="accent5"/>
                </a:solidFill>
              </a:defRPr>
            </a:lvl7pPr>
            <a:lvl8pPr lvl="7" algn="ctr">
              <a:spcBef>
                <a:spcPts val="0"/>
              </a:spcBef>
              <a:spcAft>
                <a:spcPts val="0"/>
              </a:spcAft>
              <a:buClr>
                <a:schemeClr val="accent5"/>
              </a:buClr>
              <a:buSzPts val="13000"/>
              <a:buNone/>
              <a:defRPr sz="13000">
                <a:solidFill>
                  <a:schemeClr val="accent5"/>
                </a:solidFill>
              </a:defRPr>
            </a:lvl8pPr>
            <a:lvl9pPr lvl="8" algn="ctr">
              <a:spcBef>
                <a:spcPts val="0"/>
              </a:spcBef>
              <a:spcAft>
                <a:spcPts val="0"/>
              </a:spcAft>
              <a:buClr>
                <a:schemeClr val="accent5"/>
              </a:buClr>
              <a:buSzPts val="13000"/>
              <a:buNone/>
              <a:defRPr sz="13000">
                <a:solidFill>
                  <a:schemeClr val="accent5"/>
                </a:solidFill>
              </a:defRPr>
            </a:lvl9pPr>
          </a:lstStyle>
          <a:p>
            <a:r>
              <a:t>xx%</a:t>
            </a:r>
          </a:p>
        </p:txBody>
      </p:sp>
      <p:sp>
        <p:nvSpPr>
          <p:cNvPr id="55" name="Google Shape;55;p11"/>
          <p:cNvSpPr txBox="1">
            <a:spLocks noGrp="1"/>
          </p:cNvSpPr>
          <p:nvPr>
            <p:ph type="body" idx="1"/>
          </p:nvPr>
        </p:nvSpPr>
        <p:spPr>
          <a:xfrm>
            <a:off x="387900" y="2919450"/>
            <a:ext cx="8368200" cy="10716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56" name="Google Shape;56;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7"/>
        <p:cNvGrpSpPr/>
        <p:nvPr/>
      </p:nvGrpSpPr>
      <p:grpSpPr>
        <a:xfrm>
          <a:off x="0" y="0"/>
          <a:ext cx="0" cy="0"/>
          <a:chOff x="0" y="0"/>
          <a:chExt cx="0" cy="0"/>
        </a:xfrm>
      </p:grpSpPr>
      <p:sp>
        <p:nvSpPr>
          <p:cNvPr id="58" name="Google Shape;58;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6"/>
        <p:cNvGrpSpPr/>
        <p:nvPr/>
      </p:nvGrpSpPr>
      <p:grpSpPr>
        <a:xfrm>
          <a:off x="0" y="0"/>
          <a:ext cx="0" cy="0"/>
          <a:chOff x="0" y="0"/>
          <a:chExt cx="0" cy="0"/>
        </a:xfrm>
      </p:grpSpPr>
      <p:cxnSp>
        <p:nvCxnSpPr>
          <p:cNvPr id="17" name="Google Shape;17;p3"/>
          <p:cNvCxnSpPr/>
          <p:nvPr/>
        </p:nvCxnSpPr>
        <p:spPr>
          <a:xfrm>
            <a:off x="4359602" y="2817464"/>
            <a:ext cx="424800" cy="0"/>
          </a:xfrm>
          <a:prstGeom prst="straightConnector1">
            <a:avLst/>
          </a:prstGeom>
          <a:noFill/>
          <a:ln w="38100" cap="flat" cmpd="sng">
            <a:solidFill>
              <a:schemeClr val="accent4"/>
            </a:solidFill>
            <a:prstDash val="solid"/>
            <a:round/>
            <a:headEnd type="none" w="sm" len="sm"/>
            <a:tailEnd type="none" w="sm" len="sm"/>
          </a:ln>
        </p:spPr>
      </p:cxnSp>
      <p:sp>
        <p:nvSpPr>
          <p:cNvPr id="18" name="Google Shape;18;p3"/>
          <p:cNvSpPr txBox="1">
            <a:spLocks noGrp="1"/>
          </p:cNvSpPr>
          <p:nvPr>
            <p:ph type="title"/>
          </p:nvPr>
        </p:nvSpPr>
        <p:spPr>
          <a:xfrm>
            <a:off x="480750" y="1764950"/>
            <a:ext cx="8222100" cy="907500"/>
          </a:xfrm>
          <a:prstGeom prst="rect">
            <a:avLst/>
          </a:prstGeom>
        </p:spPr>
        <p:txBody>
          <a:bodyPr spcFirstLastPara="1" wrap="square" lIns="91425" tIns="91425" rIns="91425" bIns="91425" anchor="b" anchorCtr="0">
            <a:noAutofit/>
          </a:bodyPr>
          <a:lstStyle>
            <a:lvl1pPr lvl="0" algn="ctr">
              <a:spcBef>
                <a:spcPts val="0"/>
              </a:spcBef>
              <a:spcAft>
                <a:spcPts val="0"/>
              </a:spcAft>
              <a:buSzPts val="4800"/>
              <a:buNone/>
              <a:defRPr sz="4800"/>
            </a:lvl1pPr>
            <a:lvl2pPr lvl="1" algn="ctr">
              <a:spcBef>
                <a:spcPts val="0"/>
              </a:spcBef>
              <a:spcAft>
                <a:spcPts val="0"/>
              </a:spcAft>
              <a:buSzPts val="4800"/>
              <a:buNone/>
              <a:defRPr sz="4800"/>
            </a:lvl2pPr>
            <a:lvl3pPr lvl="2" algn="ctr">
              <a:spcBef>
                <a:spcPts val="0"/>
              </a:spcBef>
              <a:spcAft>
                <a:spcPts val="0"/>
              </a:spcAft>
              <a:buSzPts val="4800"/>
              <a:buNone/>
              <a:defRPr sz="4800"/>
            </a:lvl3pPr>
            <a:lvl4pPr lvl="3" algn="ctr">
              <a:spcBef>
                <a:spcPts val="0"/>
              </a:spcBef>
              <a:spcAft>
                <a:spcPts val="0"/>
              </a:spcAft>
              <a:buSzPts val="4800"/>
              <a:buNone/>
              <a:defRPr sz="4800"/>
            </a:lvl4pPr>
            <a:lvl5pPr lvl="4" algn="ctr">
              <a:spcBef>
                <a:spcPts val="0"/>
              </a:spcBef>
              <a:spcAft>
                <a:spcPts val="0"/>
              </a:spcAft>
              <a:buSzPts val="4800"/>
              <a:buNone/>
              <a:defRPr sz="4800"/>
            </a:lvl5pPr>
            <a:lvl6pPr lvl="5" algn="ctr">
              <a:spcBef>
                <a:spcPts val="0"/>
              </a:spcBef>
              <a:spcAft>
                <a:spcPts val="0"/>
              </a:spcAft>
              <a:buSzPts val="4800"/>
              <a:buNone/>
              <a:defRPr sz="4800"/>
            </a:lvl6pPr>
            <a:lvl7pPr lvl="6" algn="ctr">
              <a:spcBef>
                <a:spcPts val="0"/>
              </a:spcBef>
              <a:spcAft>
                <a:spcPts val="0"/>
              </a:spcAft>
              <a:buSzPts val="4800"/>
              <a:buNone/>
              <a:defRPr sz="4800"/>
            </a:lvl7pPr>
            <a:lvl8pPr lvl="7" algn="ctr">
              <a:spcBef>
                <a:spcPts val="0"/>
              </a:spcBef>
              <a:spcAft>
                <a:spcPts val="0"/>
              </a:spcAft>
              <a:buSzPts val="4800"/>
              <a:buNone/>
              <a:defRPr sz="4800"/>
            </a:lvl8pPr>
            <a:lvl9pPr lvl="8" algn="ctr">
              <a:spcBef>
                <a:spcPts val="0"/>
              </a:spcBef>
              <a:spcAft>
                <a:spcPts val="0"/>
              </a:spcAft>
              <a:buSzPts val="4800"/>
              <a:buNone/>
              <a:defRPr sz="4800"/>
            </a:lvl9pPr>
          </a:lstStyle>
          <a:p>
            <a:endParaRPr/>
          </a:p>
        </p:txBody>
      </p:sp>
      <p:sp>
        <p:nvSpPr>
          <p:cNvPr id="19" name="Google Shape;19;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0"/>
        <p:cNvGrpSpPr/>
        <p:nvPr/>
      </p:nvGrpSpPr>
      <p:grpSpPr>
        <a:xfrm>
          <a:off x="0" y="0"/>
          <a:ext cx="0" cy="0"/>
          <a:chOff x="0" y="0"/>
          <a:chExt cx="0" cy="0"/>
        </a:xfrm>
      </p:grpSpPr>
      <p:cxnSp>
        <p:nvCxnSpPr>
          <p:cNvPr id="21" name="Google Shape;21;p4"/>
          <p:cNvCxnSpPr/>
          <p:nvPr/>
        </p:nvCxnSpPr>
        <p:spPr>
          <a:xfrm>
            <a:off x="492563" y="1260284"/>
            <a:ext cx="424800" cy="0"/>
          </a:xfrm>
          <a:prstGeom prst="straightConnector1">
            <a:avLst/>
          </a:prstGeom>
          <a:noFill/>
          <a:ln w="38100" cap="flat" cmpd="sng">
            <a:solidFill>
              <a:schemeClr val="accent4"/>
            </a:solidFill>
            <a:prstDash val="solid"/>
            <a:round/>
            <a:headEnd type="none" w="sm" len="sm"/>
            <a:tailEnd type="none" w="sm" len="sm"/>
          </a:ln>
        </p:spPr>
      </p:cxnSp>
      <p:sp>
        <p:nvSpPr>
          <p:cNvPr id="22" name="Google Shape;22;p4"/>
          <p:cNvSpPr txBox="1">
            <a:spLocks noGrp="1"/>
          </p:cNvSpPr>
          <p:nvPr>
            <p:ph type="title"/>
          </p:nvPr>
        </p:nvSpPr>
        <p:spPr>
          <a:xfrm>
            <a:off x="387900" y="458025"/>
            <a:ext cx="8368200" cy="686100"/>
          </a:xfrm>
          <a:prstGeom prst="rect">
            <a:avLst/>
          </a:prstGeom>
        </p:spPr>
        <p:txBody>
          <a:bodyPr spcFirstLastPara="1" wrap="square" lIns="91425" tIns="91425" rIns="91425" bIns="91425" anchor="b" anchorCtr="0">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3" name="Google Shape;23;p4"/>
          <p:cNvSpPr txBox="1">
            <a:spLocks noGrp="1"/>
          </p:cNvSpPr>
          <p:nvPr>
            <p:ph type="body" idx="1"/>
          </p:nvPr>
        </p:nvSpPr>
        <p:spPr>
          <a:xfrm>
            <a:off x="387900" y="1489824"/>
            <a:ext cx="8368200" cy="30789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24" name="Google Shape;24;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5"/>
        <p:cNvGrpSpPr/>
        <p:nvPr/>
      </p:nvGrpSpPr>
      <p:grpSpPr>
        <a:xfrm>
          <a:off x="0" y="0"/>
          <a:ext cx="0" cy="0"/>
          <a:chOff x="0" y="0"/>
          <a:chExt cx="0" cy="0"/>
        </a:xfrm>
      </p:grpSpPr>
      <p:cxnSp>
        <p:nvCxnSpPr>
          <p:cNvPr id="26" name="Google Shape;26;p5"/>
          <p:cNvCxnSpPr/>
          <p:nvPr/>
        </p:nvCxnSpPr>
        <p:spPr>
          <a:xfrm>
            <a:off x="492563" y="1260284"/>
            <a:ext cx="424800" cy="0"/>
          </a:xfrm>
          <a:prstGeom prst="straightConnector1">
            <a:avLst/>
          </a:prstGeom>
          <a:noFill/>
          <a:ln w="38100" cap="flat" cmpd="sng">
            <a:solidFill>
              <a:schemeClr val="accent4"/>
            </a:solidFill>
            <a:prstDash val="solid"/>
            <a:round/>
            <a:headEnd type="none" w="sm" len="sm"/>
            <a:tailEnd type="none" w="sm" len="sm"/>
          </a:ln>
        </p:spPr>
      </p:cxnSp>
      <p:sp>
        <p:nvSpPr>
          <p:cNvPr id="27" name="Google Shape;27;p5"/>
          <p:cNvSpPr txBox="1">
            <a:spLocks noGrp="1"/>
          </p:cNvSpPr>
          <p:nvPr>
            <p:ph type="title"/>
          </p:nvPr>
        </p:nvSpPr>
        <p:spPr>
          <a:xfrm>
            <a:off x="387900" y="458025"/>
            <a:ext cx="8368200" cy="686100"/>
          </a:xfrm>
          <a:prstGeom prst="rect">
            <a:avLst/>
          </a:prstGeom>
        </p:spPr>
        <p:txBody>
          <a:bodyPr spcFirstLastPara="1" wrap="square" lIns="91425" tIns="91425" rIns="91425" bIns="91425" anchor="b" anchorCtr="0">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8" name="Google Shape;28;p5"/>
          <p:cNvSpPr txBox="1">
            <a:spLocks noGrp="1"/>
          </p:cNvSpPr>
          <p:nvPr>
            <p:ph type="body" idx="1"/>
          </p:nvPr>
        </p:nvSpPr>
        <p:spPr>
          <a:xfrm>
            <a:off x="387900" y="1489825"/>
            <a:ext cx="3999900" cy="30789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9" name="Google Shape;29;p5"/>
          <p:cNvSpPr txBox="1">
            <a:spLocks noGrp="1"/>
          </p:cNvSpPr>
          <p:nvPr>
            <p:ph type="body" idx="2"/>
          </p:nvPr>
        </p:nvSpPr>
        <p:spPr>
          <a:xfrm>
            <a:off x="4756200" y="1489825"/>
            <a:ext cx="3999900" cy="30789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0" name="Google Shape;30;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1"/>
        <p:cNvGrpSpPr/>
        <p:nvPr/>
      </p:nvGrpSpPr>
      <p:grpSpPr>
        <a:xfrm>
          <a:off x="0" y="0"/>
          <a:ext cx="0" cy="0"/>
          <a:chOff x="0" y="0"/>
          <a:chExt cx="0" cy="0"/>
        </a:xfrm>
      </p:grpSpPr>
      <p:sp>
        <p:nvSpPr>
          <p:cNvPr id="32" name="Google Shape;32;p6"/>
          <p:cNvSpPr txBox="1">
            <a:spLocks noGrp="1"/>
          </p:cNvSpPr>
          <p:nvPr>
            <p:ph type="title"/>
          </p:nvPr>
        </p:nvSpPr>
        <p:spPr>
          <a:xfrm>
            <a:off x="387900" y="458025"/>
            <a:ext cx="8368200" cy="686100"/>
          </a:xfrm>
          <a:prstGeom prst="rect">
            <a:avLst/>
          </a:prstGeom>
        </p:spPr>
        <p:txBody>
          <a:bodyPr spcFirstLastPara="1" wrap="square" lIns="91425" tIns="91425" rIns="91425" bIns="91425" anchor="b" anchorCtr="0">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33" name="Google Shape;33;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4"/>
        <p:cNvGrpSpPr/>
        <p:nvPr/>
      </p:nvGrpSpPr>
      <p:grpSpPr>
        <a:xfrm>
          <a:off x="0" y="0"/>
          <a:ext cx="0" cy="0"/>
          <a:chOff x="0" y="0"/>
          <a:chExt cx="0" cy="0"/>
        </a:xfrm>
      </p:grpSpPr>
      <p:cxnSp>
        <p:nvCxnSpPr>
          <p:cNvPr id="35" name="Google Shape;35;p7"/>
          <p:cNvCxnSpPr/>
          <p:nvPr/>
        </p:nvCxnSpPr>
        <p:spPr>
          <a:xfrm>
            <a:off x="489218" y="1412277"/>
            <a:ext cx="331500" cy="0"/>
          </a:xfrm>
          <a:prstGeom prst="straightConnector1">
            <a:avLst/>
          </a:prstGeom>
          <a:noFill/>
          <a:ln w="38100" cap="flat" cmpd="sng">
            <a:solidFill>
              <a:schemeClr val="accent4"/>
            </a:solidFill>
            <a:prstDash val="solid"/>
            <a:round/>
            <a:headEnd type="none" w="sm" len="sm"/>
            <a:tailEnd type="none" w="sm" len="sm"/>
          </a:ln>
        </p:spPr>
      </p:cxnSp>
      <p:sp>
        <p:nvSpPr>
          <p:cNvPr id="36" name="Google Shape;36;p7"/>
          <p:cNvSpPr txBox="1">
            <a:spLocks noGrp="1"/>
          </p:cNvSpPr>
          <p:nvPr>
            <p:ph type="title"/>
          </p:nvPr>
        </p:nvSpPr>
        <p:spPr>
          <a:xfrm>
            <a:off x="3879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7" name="Google Shape;37;p7"/>
          <p:cNvSpPr txBox="1">
            <a:spLocks noGrp="1"/>
          </p:cNvSpPr>
          <p:nvPr>
            <p:ph type="body" idx="1"/>
          </p:nvPr>
        </p:nvSpPr>
        <p:spPr>
          <a:xfrm>
            <a:off x="387900" y="1594025"/>
            <a:ext cx="2808000" cy="26811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8" name="Google Shape;38;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9"/>
        <p:cNvGrpSpPr/>
        <p:nvPr/>
      </p:nvGrpSpPr>
      <p:grpSpPr>
        <a:xfrm>
          <a:off x="0" y="0"/>
          <a:ext cx="0" cy="0"/>
          <a:chOff x="0" y="0"/>
          <a:chExt cx="0" cy="0"/>
        </a:xfrm>
      </p:grpSpPr>
      <p:sp>
        <p:nvSpPr>
          <p:cNvPr id="40" name="Google Shape;40;p8"/>
          <p:cNvSpPr txBox="1">
            <a:spLocks noGrp="1"/>
          </p:cNvSpPr>
          <p:nvPr>
            <p:ph type="title"/>
          </p:nvPr>
        </p:nvSpPr>
        <p:spPr>
          <a:xfrm>
            <a:off x="490250" y="526350"/>
            <a:ext cx="56187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41" name="Google Shape;41;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42"/>
        <p:cNvGrpSpPr/>
        <p:nvPr/>
      </p:nvGrpSpPr>
      <p:grpSpPr>
        <a:xfrm>
          <a:off x="0" y="0"/>
          <a:ext cx="0" cy="0"/>
          <a:chOff x="0" y="0"/>
          <a:chExt cx="0" cy="0"/>
        </a:xfrm>
      </p:grpSpPr>
      <p:sp>
        <p:nvSpPr>
          <p:cNvPr id="43" name="Google Shape;43;p9"/>
          <p:cNvSpPr/>
          <p:nvPr/>
        </p:nvSpPr>
        <p:spPr>
          <a:xfrm>
            <a:off x="4572000" y="-75"/>
            <a:ext cx="4572000" cy="51435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44" name="Google Shape;44;p9"/>
          <p:cNvCxnSpPr/>
          <p:nvPr/>
        </p:nvCxnSpPr>
        <p:spPr>
          <a:xfrm>
            <a:off x="5029675" y="4495503"/>
            <a:ext cx="540900" cy="0"/>
          </a:xfrm>
          <a:prstGeom prst="straightConnector1">
            <a:avLst/>
          </a:prstGeom>
          <a:noFill/>
          <a:ln w="38100" cap="flat" cmpd="sng">
            <a:solidFill>
              <a:schemeClr val="accent5"/>
            </a:solidFill>
            <a:prstDash val="solid"/>
            <a:round/>
            <a:headEnd type="none" w="sm" len="sm"/>
            <a:tailEnd type="none" w="sm" len="sm"/>
          </a:ln>
        </p:spPr>
      </p:cxnSp>
      <p:sp>
        <p:nvSpPr>
          <p:cNvPr id="45" name="Google Shape;45;p9"/>
          <p:cNvSpPr txBox="1">
            <a:spLocks noGrp="1"/>
          </p:cNvSpPr>
          <p:nvPr>
            <p:ph type="title"/>
          </p:nvPr>
        </p:nvSpPr>
        <p:spPr>
          <a:xfrm>
            <a:off x="265500" y="1209075"/>
            <a:ext cx="4045200" cy="1506300"/>
          </a:xfrm>
          <a:prstGeom prst="rect">
            <a:avLst/>
          </a:prstGeom>
        </p:spPr>
        <p:txBody>
          <a:bodyPr spcFirstLastPara="1" wrap="square" lIns="91425" tIns="91425" rIns="91425" bIns="91425" anchor="b" anchorCtr="0">
            <a:noAutofit/>
          </a:bodyPr>
          <a:lstStyle>
            <a:lvl1pPr lvl="0" algn="ctr">
              <a:spcBef>
                <a:spcPts val="0"/>
              </a:spcBef>
              <a:spcAft>
                <a:spcPts val="0"/>
              </a:spcAft>
              <a:buSzPts val="3800"/>
              <a:buNone/>
              <a:defRPr sz="3800"/>
            </a:lvl1pPr>
            <a:lvl2pPr lvl="1" algn="ctr">
              <a:spcBef>
                <a:spcPts val="0"/>
              </a:spcBef>
              <a:spcAft>
                <a:spcPts val="0"/>
              </a:spcAft>
              <a:buSzPts val="3800"/>
              <a:buNone/>
              <a:defRPr sz="3800"/>
            </a:lvl2pPr>
            <a:lvl3pPr lvl="2" algn="ctr">
              <a:spcBef>
                <a:spcPts val="0"/>
              </a:spcBef>
              <a:spcAft>
                <a:spcPts val="0"/>
              </a:spcAft>
              <a:buSzPts val="3800"/>
              <a:buNone/>
              <a:defRPr sz="3800"/>
            </a:lvl3pPr>
            <a:lvl4pPr lvl="3" algn="ctr">
              <a:spcBef>
                <a:spcPts val="0"/>
              </a:spcBef>
              <a:spcAft>
                <a:spcPts val="0"/>
              </a:spcAft>
              <a:buSzPts val="3800"/>
              <a:buNone/>
              <a:defRPr sz="3800"/>
            </a:lvl4pPr>
            <a:lvl5pPr lvl="4" algn="ctr">
              <a:spcBef>
                <a:spcPts val="0"/>
              </a:spcBef>
              <a:spcAft>
                <a:spcPts val="0"/>
              </a:spcAft>
              <a:buSzPts val="3800"/>
              <a:buNone/>
              <a:defRPr sz="3800"/>
            </a:lvl5pPr>
            <a:lvl6pPr lvl="5" algn="ctr">
              <a:spcBef>
                <a:spcPts val="0"/>
              </a:spcBef>
              <a:spcAft>
                <a:spcPts val="0"/>
              </a:spcAft>
              <a:buSzPts val="3800"/>
              <a:buNone/>
              <a:defRPr sz="3800"/>
            </a:lvl6pPr>
            <a:lvl7pPr lvl="6" algn="ctr">
              <a:spcBef>
                <a:spcPts val="0"/>
              </a:spcBef>
              <a:spcAft>
                <a:spcPts val="0"/>
              </a:spcAft>
              <a:buSzPts val="3800"/>
              <a:buNone/>
              <a:defRPr sz="3800"/>
            </a:lvl7pPr>
            <a:lvl8pPr lvl="7" algn="ctr">
              <a:spcBef>
                <a:spcPts val="0"/>
              </a:spcBef>
              <a:spcAft>
                <a:spcPts val="0"/>
              </a:spcAft>
              <a:buSzPts val="3800"/>
              <a:buNone/>
              <a:defRPr sz="3800"/>
            </a:lvl8pPr>
            <a:lvl9pPr lvl="8" algn="ctr">
              <a:spcBef>
                <a:spcPts val="0"/>
              </a:spcBef>
              <a:spcAft>
                <a:spcPts val="0"/>
              </a:spcAft>
              <a:buSzPts val="3800"/>
              <a:buNone/>
              <a:defRPr sz="3800"/>
            </a:lvl9pPr>
          </a:lstStyle>
          <a:p>
            <a:endParaRPr/>
          </a:p>
        </p:txBody>
      </p:sp>
      <p:sp>
        <p:nvSpPr>
          <p:cNvPr id="46" name="Google Shape;46;p9"/>
          <p:cNvSpPr txBox="1">
            <a:spLocks noGrp="1"/>
          </p:cNvSpPr>
          <p:nvPr>
            <p:ph type="subTitle" idx="1"/>
          </p:nvPr>
        </p:nvSpPr>
        <p:spPr>
          <a:xfrm>
            <a:off x="265500" y="2769001"/>
            <a:ext cx="4045200" cy="13455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Clr>
                <a:schemeClr val="accent5"/>
              </a:buClr>
              <a:buSzPts val="2100"/>
              <a:buNone/>
              <a:defRPr sz="2100">
                <a:solidFill>
                  <a:schemeClr val="accent5"/>
                </a:solidFill>
              </a:defRPr>
            </a:lvl1pPr>
            <a:lvl2pPr lvl="1" algn="ctr">
              <a:lnSpc>
                <a:spcPct val="100000"/>
              </a:lnSpc>
              <a:spcBef>
                <a:spcPts val="0"/>
              </a:spcBef>
              <a:spcAft>
                <a:spcPts val="0"/>
              </a:spcAft>
              <a:buClr>
                <a:schemeClr val="accent5"/>
              </a:buClr>
              <a:buSzPts val="2100"/>
              <a:buNone/>
              <a:defRPr sz="2100">
                <a:solidFill>
                  <a:schemeClr val="accent5"/>
                </a:solidFill>
              </a:defRPr>
            </a:lvl2pPr>
            <a:lvl3pPr lvl="2" algn="ctr">
              <a:lnSpc>
                <a:spcPct val="100000"/>
              </a:lnSpc>
              <a:spcBef>
                <a:spcPts val="0"/>
              </a:spcBef>
              <a:spcAft>
                <a:spcPts val="0"/>
              </a:spcAft>
              <a:buClr>
                <a:schemeClr val="accent5"/>
              </a:buClr>
              <a:buSzPts val="2100"/>
              <a:buNone/>
              <a:defRPr sz="2100">
                <a:solidFill>
                  <a:schemeClr val="accent5"/>
                </a:solidFill>
              </a:defRPr>
            </a:lvl3pPr>
            <a:lvl4pPr lvl="3" algn="ctr">
              <a:lnSpc>
                <a:spcPct val="100000"/>
              </a:lnSpc>
              <a:spcBef>
                <a:spcPts val="0"/>
              </a:spcBef>
              <a:spcAft>
                <a:spcPts val="0"/>
              </a:spcAft>
              <a:buClr>
                <a:schemeClr val="accent5"/>
              </a:buClr>
              <a:buSzPts val="2100"/>
              <a:buNone/>
              <a:defRPr sz="2100">
                <a:solidFill>
                  <a:schemeClr val="accent5"/>
                </a:solidFill>
              </a:defRPr>
            </a:lvl4pPr>
            <a:lvl5pPr lvl="4" algn="ctr">
              <a:lnSpc>
                <a:spcPct val="100000"/>
              </a:lnSpc>
              <a:spcBef>
                <a:spcPts val="0"/>
              </a:spcBef>
              <a:spcAft>
                <a:spcPts val="0"/>
              </a:spcAft>
              <a:buClr>
                <a:schemeClr val="accent5"/>
              </a:buClr>
              <a:buSzPts val="2100"/>
              <a:buNone/>
              <a:defRPr sz="2100">
                <a:solidFill>
                  <a:schemeClr val="accent5"/>
                </a:solidFill>
              </a:defRPr>
            </a:lvl5pPr>
            <a:lvl6pPr lvl="5" algn="ctr">
              <a:lnSpc>
                <a:spcPct val="100000"/>
              </a:lnSpc>
              <a:spcBef>
                <a:spcPts val="0"/>
              </a:spcBef>
              <a:spcAft>
                <a:spcPts val="0"/>
              </a:spcAft>
              <a:buClr>
                <a:schemeClr val="accent5"/>
              </a:buClr>
              <a:buSzPts val="2100"/>
              <a:buNone/>
              <a:defRPr sz="2100">
                <a:solidFill>
                  <a:schemeClr val="accent5"/>
                </a:solidFill>
              </a:defRPr>
            </a:lvl6pPr>
            <a:lvl7pPr lvl="6" algn="ctr">
              <a:lnSpc>
                <a:spcPct val="100000"/>
              </a:lnSpc>
              <a:spcBef>
                <a:spcPts val="0"/>
              </a:spcBef>
              <a:spcAft>
                <a:spcPts val="0"/>
              </a:spcAft>
              <a:buClr>
                <a:schemeClr val="accent5"/>
              </a:buClr>
              <a:buSzPts val="2100"/>
              <a:buNone/>
              <a:defRPr sz="2100">
                <a:solidFill>
                  <a:schemeClr val="accent5"/>
                </a:solidFill>
              </a:defRPr>
            </a:lvl7pPr>
            <a:lvl8pPr lvl="7" algn="ctr">
              <a:lnSpc>
                <a:spcPct val="100000"/>
              </a:lnSpc>
              <a:spcBef>
                <a:spcPts val="0"/>
              </a:spcBef>
              <a:spcAft>
                <a:spcPts val="0"/>
              </a:spcAft>
              <a:buClr>
                <a:schemeClr val="accent5"/>
              </a:buClr>
              <a:buSzPts val="2100"/>
              <a:buNone/>
              <a:defRPr sz="2100">
                <a:solidFill>
                  <a:schemeClr val="accent5"/>
                </a:solidFill>
              </a:defRPr>
            </a:lvl8pPr>
            <a:lvl9pPr lvl="8" algn="ctr">
              <a:lnSpc>
                <a:spcPct val="100000"/>
              </a:lnSpc>
              <a:spcBef>
                <a:spcPts val="0"/>
              </a:spcBef>
              <a:spcAft>
                <a:spcPts val="0"/>
              </a:spcAft>
              <a:buClr>
                <a:schemeClr val="accent5"/>
              </a:buClr>
              <a:buSzPts val="2100"/>
              <a:buNone/>
              <a:defRPr sz="2100">
                <a:solidFill>
                  <a:schemeClr val="accent5"/>
                </a:solidFill>
              </a:defRPr>
            </a:lvl9pPr>
          </a:lstStyle>
          <a:p>
            <a:endParaRPr/>
          </a:p>
        </p:txBody>
      </p:sp>
      <p:sp>
        <p:nvSpPr>
          <p:cNvPr id="47" name="Google Shape;47;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8" name="Google Shape;48;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9"/>
        <p:cNvGrpSpPr/>
        <p:nvPr/>
      </p:nvGrpSpPr>
      <p:grpSpPr>
        <a:xfrm>
          <a:off x="0" y="0"/>
          <a:ext cx="0" cy="0"/>
          <a:chOff x="0" y="0"/>
          <a:chExt cx="0" cy="0"/>
        </a:xfrm>
      </p:grpSpPr>
      <p:sp>
        <p:nvSpPr>
          <p:cNvPr id="50" name="Google Shape;50;p10"/>
          <p:cNvSpPr txBox="1">
            <a:spLocks noGrp="1"/>
          </p:cNvSpPr>
          <p:nvPr>
            <p:ph type="body" idx="1"/>
          </p:nvPr>
        </p:nvSpPr>
        <p:spPr>
          <a:xfrm>
            <a:off x="319500" y="4233725"/>
            <a:ext cx="5998800" cy="5988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Font typeface="Roboto Slab"/>
              <a:buNone/>
              <a:defRPr>
                <a:latin typeface="Roboto Slab"/>
                <a:ea typeface="Roboto Slab"/>
                <a:cs typeface="Roboto Slab"/>
                <a:sym typeface="Roboto Slab"/>
              </a:defRPr>
            </a:lvl1pPr>
          </a:lstStyle>
          <a:p>
            <a:endParaRPr/>
          </a:p>
        </p:txBody>
      </p:sp>
      <p:sp>
        <p:nvSpPr>
          <p:cNvPr id="51" name="Google Shape;51;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marina">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87900" y="458025"/>
            <a:ext cx="8368200" cy="686100"/>
          </a:xfrm>
          <a:prstGeom prst="rect">
            <a:avLst/>
          </a:prstGeom>
          <a:noFill/>
          <a:ln>
            <a:noFill/>
          </a:ln>
        </p:spPr>
        <p:txBody>
          <a:bodyPr spcFirstLastPara="1" wrap="square" lIns="91425" tIns="91425" rIns="91425" bIns="91425" anchor="b" anchorCtr="0">
            <a:noAutofit/>
          </a:bodyPr>
          <a:lstStyle>
            <a:lvl1pPr lvl="0">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1pPr>
            <a:lvl2pPr lvl="1">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2pPr>
            <a:lvl3pPr lvl="2">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3pPr>
            <a:lvl4pPr lvl="3">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4pPr>
            <a:lvl5pPr lvl="4">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5pPr>
            <a:lvl6pPr lvl="5">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6pPr>
            <a:lvl7pPr lvl="6">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7pPr>
            <a:lvl8pPr lvl="7">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8pPr>
            <a:lvl9pPr lvl="8">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9pPr>
          </a:lstStyle>
          <a:p>
            <a:endParaRPr/>
          </a:p>
        </p:txBody>
      </p:sp>
      <p:sp>
        <p:nvSpPr>
          <p:cNvPr id="7" name="Google Shape;7;p1"/>
          <p:cNvSpPr txBox="1">
            <a:spLocks noGrp="1"/>
          </p:cNvSpPr>
          <p:nvPr>
            <p:ph type="body" idx="1"/>
          </p:nvPr>
        </p:nvSpPr>
        <p:spPr>
          <a:xfrm>
            <a:off x="387900" y="1489824"/>
            <a:ext cx="8368200" cy="30789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1"/>
              </a:buClr>
              <a:buSzPts val="1800"/>
              <a:buFont typeface="Roboto"/>
              <a:buChar char="●"/>
              <a:defRPr sz="1800">
                <a:solidFill>
                  <a:schemeClr val="dk1"/>
                </a:solidFill>
                <a:latin typeface="Roboto"/>
                <a:ea typeface="Roboto"/>
                <a:cs typeface="Roboto"/>
                <a:sym typeface="Roboto"/>
              </a:defRPr>
            </a:lvl1pPr>
            <a:lvl2pPr marL="914400" lvl="1" indent="-3175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2pPr>
            <a:lvl3pPr marL="1371600" lvl="2" indent="-3175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3pPr>
            <a:lvl4pPr marL="1828800" lvl="3" indent="-3175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4pPr>
            <a:lvl5pPr marL="2286000" lvl="4" indent="-3175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5pPr>
            <a:lvl6pPr marL="2743200" lvl="5" indent="-3175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6pPr>
            <a:lvl7pPr marL="3200400" lvl="6" indent="-3175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7pPr>
            <a:lvl8pPr marL="3657600" lvl="7" indent="-3175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8pPr>
            <a:lvl9pPr marL="4114800" lvl="8" indent="-317500">
              <a:lnSpc>
                <a:spcPct val="115000"/>
              </a:lnSpc>
              <a:spcBef>
                <a:spcPts val="1600"/>
              </a:spcBef>
              <a:spcAft>
                <a:spcPts val="1600"/>
              </a:spcAft>
              <a:buClr>
                <a:schemeClr val="dk1"/>
              </a:buClr>
              <a:buSzPts val="1400"/>
              <a:buFont typeface="Roboto"/>
              <a:buChar char="■"/>
              <a:defRPr>
                <a:solidFill>
                  <a:schemeClr val="dk1"/>
                </a:solidFill>
                <a:latin typeface="Roboto"/>
                <a:ea typeface="Roboto"/>
                <a:cs typeface="Roboto"/>
                <a:sym typeface="Roboto"/>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1"/>
                </a:solidFill>
                <a:latin typeface="Roboto"/>
                <a:ea typeface="Roboto"/>
                <a:cs typeface="Roboto"/>
                <a:sym typeface="Roboto"/>
              </a:defRPr>
            </a:lvl1pPr>
            <a:lvl2pPr lvl="1" algn="r">
              <a:buNone/>
              <a:defRPr sz="1000">
                <a:solidFill>
                  <a:schemeClr val="dk1"/>
                </a:solidFill>
                <a:latin typeface="Roboto"/>
                <a:ea typeface="Roboto"/>
                <a:cs typeface="Roboto"/>
                <a:sym typeface="Roboto"/>
              </a:defRPr>
            </a:lvl2pPr>
            <a:lvl3pPr lvl="2" algn="r">
              <a:buNone/>
              <a:defRPr sz="1000">
                <a:solidFill>
                  <a:schemeClr val="dk1"/>
                </a:solidFill>
                <a:latin typeface="Roboto"/>
                <a:ea typeface="Roboto"/>
                <a:cs typeface="Roboto"/>
                <a:sym typeface="Roboto"/>
              </a:defRPr>
            </a:lvl3pPr>
            <a:lvl4pPr lvl="3" algn="r">
              <a:buNone/>
              <a:defRPr sz="1000">
                <a:solidFill>
                  <a:schemeClr val="dk1"/>
                </a:solidFill>
                <a:latin typeface="Roboto"/>
                <a:ea typeface="Roboto"/>
                <a:cs typeface="Roboto"/>
                <a:sym typeface="Roboto"/>
              </a:defRPr>
            </a:lvl4pPr>
            <a:lvl5pPr lvl="4" algn="r">
              <a:buNone/>
              <a:defRPr sz="1000">
                <a:solidFill>
                  <a:schemeClr val="dk1"/>
                </a:solidFill>
                <a:latin typeface="Roboto"/>
                <a:ea typeface="Roboto"/>
                <a:cs typeface="Roboto"/>
                <a:sym typeface="Roboto"/>
              </a:defRPr>
            </a:lvl5pPr>
            <a:lvl6pPr lvl="5" algn="r">
              <a:buNone/>
              <a:defRPr sz="1000">
                <a:solidFill>
                  <a:schemeClr val="dk1"/>
                </a:solidFill>
                <a:latin typeface="Roboto"/>
                <a:ea typeface="Roboto"/>
                <a:cs typeface="Roboto"/>
                <a:sym typeface="Roboto"/>
              </a:defRPr>
            </a:lvl6pPr>
            <a:lvl7pPr lvl="6" algn="r">
              <a:buNone/>
              <a:defRPr sz="1000">
                <a:solidFill>
                  <a:schemeClr val="dk1"/>
                </a:solidFill>
                <a:latin typeface="Roboto"/>
                <a:ea typeface="Roboto"/>
                <a:cs typeface="Roboto"/>
                <a:sym typeface="Roboto"/>
              </a:defRPr>
            </a:lvl7pPr>
            <a:lvl8pPr lvl="7" algn="r">
              <a:buNone/>
              <a:defRPr sz="1000">
                <a:solidFill>
                  <a:schemeClr val="dk1"/>
                </a:solidFill>
                <a:latin typeface="Roboto"/>
                <a:ea typeface="Roboto"/>
                <a:cs typeface="Roboto"/>
                <a:sym typeface="Roboto"/>
              </a:defRPr>
            </a:lvl8pPr>
            <a:lvl9pPr lvl="8" algn="r">
              <a:buNone/>
              <a:defRPr sz="1000">
                <a:solidFill>
                  <a:schemeClr val="dk1"/>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mc:AlternateContent xmlns:mc="http://schemas.openxmlformats.org/markup-compatibility/2006" xmlns:p14="http://schemas.microsoft.com/office/powerpoint/2010/main">
    <mc:Choice Requires="p14">
      <p:transition spd="slow" p14:dur="3700">
        <p14:flip dir="l"/>
      </p:transition>
    </mc:Choice>
    <mc:Fallback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62"/>
        <p:cNvGrpSpPr/>
        <p:nvPr/>
      </p:nvGrpSpPr>
      <p:grpSpPr>
        <a:xfrm>
          <a:off x="0" y="0"/>
          <a:ext cx="0" cy="0"/>
          <a:chOff x="0" y="0"/>
          <a:chExt cx="0" cy="0"/>
        </a:xfrm>
      </p:grpSpPr>
      <p:sp>
        <p:nvSpPr>
          <p:cNvPr id="63" name="Google Shape;63;p13"/>
          <p:cNvSpPr txBox="1">
            <a:spLocks noGrp="1"/>
          </p:cNvSpPr>
          <p:nvPr>
            <p:ph type="ctrTitle"/>
          </p:nvPr>
        </p:nvSpPr>
        <p:spPr>
          <a:xfrm rot="-713">
            <a:off x="1680250" y="806748"/>
            <a:ext cx="5783400" cy="18393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a:t>Outsiders Presentation</a:t>
            </a:r>
            <a:endParaRPr/>
          </a:p>
          <a:p>
            <a:pPr marL="0" lvl="0" indent="0" algn="ctr" rtl="0">
              <a:spcBef>
                <a:spcPts val="0"/>
              </a:spcBef>
              <a:spcAft>
                <a:spcPts val="0"/>
              </a:spcAft>
              <a:buNone/>
            </a:pPr>
            <a:r>
              <a:rPr lang="en"/>
              <a:t>Sodapop</a:t>
            </a:r>
            <a:endParaRPr/>
          </a:p>
          <a:p>
            <a:pPr marL="0" lvl="0" indent="0" algn="ctr" rtl="0">
              <a:spcBef>
                <a:spcPts val="0"/>
              </a:spcBef>
              <a:spcAft>
                <a:spcPts val="0"/>
              </a:spcAft>
              <a:buNone/>
            </a:pPr>
            <a:r>
              <a:rPr lang="en"/>
              <a:t>Group 1</a:t>
            </a:r>
            <a:endParaRPr/>
          </a:p>
        </p:txBody>
      </p:sp>
      <p:sp>
        <p:nvSpPr>
          <p:cNvPr id="64" name="Google Shape;64;p13"/>
          <p:cNvSpPr txBox="1">
            <a:spLocks noGrp="1"/>
          </p:cNvSpPr>
          <p:nvPr>
            <p:ph type="subTitle" idx="1"/>
          </p:nvPr>
        </p:nvSpPr>
        <p:spPr>
          <a:xfrm>
            <a:off x="1680302" y="3049450"/>
            <a:ext cx="5783400" cy="9090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Nathan, Maddie, Adriyana</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68"/>
        <p:cNvGrpSpPr/>
        <p:nvPr/>
      </p:nvGrpSpPr>
      <p:grpSpPr>
        <a:xfrm>
          <a:off x="0" y="0"/>
          <a:ext cx="0" cy="0"/>
          <a:chOff x="0" y="0"/>
          <a:chExt cx="0" cy="0"/>
        </a:xfrm>
      </p:grpSpPr>
      <p:sp>
        <p:nvSpPr>
          <p:cNvPr id="69" name="Google Shape;69;p14"/>
          <p:cNvSpPr txBox="1">
            <a:spLocks noGrp="1"/>
          </p:cNvSpPr>
          <p:nvPr>
            <p:ph type="title"/>
          </p:nvPr>
        </p:nvSpPr>
        <p:spPr>
          <a:xfrm>
            <a:off x="387900" y="420450"/>
            <a:ext cx="8368200" cy="7236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         This is what SodaPop Looks like:</a:t>
            </a:r>
            <a:endParaRPr/>
          </a:p>
        </p:txBody>
      </p:sp>
      <p:sp>
        <p:nvSpPr>
          <p:cNvPr id="70" name="Google Shape;70;p14"/>
          <p:cNvSpPr txBox="1">
            <a:spLocks noGrp="1"/>
          </p:cNvSpPr>
          <p:nvPr>
            <p:ph type="body" idx="1"/>
          </p:nvPr>
        </p:nvSpPr>
        <p:spPr>
          <a:xfrm>
            <a:off x="387900" y="1489824"/>
            <a:ext cx="8368200" cy="30789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endParaRPr/>
          </a:p>
        </p:txBody>
      </p:sp>
      <p:pic>
        <p:nvPicPr>
          <p:cNvPr id="71" name="Google Shape;71;p14"/>
          <p:cNvPicPr preferRelativeResize="0"/>
          <p:nvPr/>
        </p:nvPicPr>
        <p:blipFill>
          <a:blip r:embed="rId3">
            <a:alphaModFix/>
          </a:blip>
          <a:stretch>
            <a:fillRect/>
          </a:stretch>
        </p:blipFill>
        <p:spPr>
          <a:xfrm>
            <a:off x="924500" y="1786263"/>
            <a:ext cx="3314700" cy="2486025"/>
          </a:xfrm>
          <a:prstGeom prst="rect">
            <a:avLst/>
          </a:prstGeom>
          <a:noFill/>
          <a:ln>
            <a:noFill/>
          </a:ln>
        </p:spPr>
      </p:pic>
      <p:pic>
        <p:nvPicPr>
          <p:cNvPr id="72" name="Google Shape;72;p14"/>
          <p:cNvPicPr preferRelativeResize="0"/>
          <p:nvPr/>
        </p:nvPicPr>
        <p:blipFill>
          <a:blip r:embed="rId4">
            <a:alphaModFix/>
          </a:blip>
          <a:stretch>
            <a:fillRect/>
          </a:stretch>
        </p:blipFill>
        <p:spPr>
          <a:xfrm>
            <a:off x="4572000" y="1786263"/>
            <a:ext cx="3314700" cy="2486025"/>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76"/>
        <p:cNvGrpSpPr/>
        <p:nvPr/>
      </p:nvGrpSpPr>
      <p:grpSpPr>
        <a:xfrm>
          <a:off x="0" y="0"/>
          <a:ext cx="0" cy="0"/>
          <a:chOff x="0" y="0"/>
          <a:chExt cx="0" cy="0"/>
        </a:xfrm>
      </p:grpSpPr>
      <p:sp>
        <p:nvSpPr>
          <p:cNvPr id="77" name="Google Shape;77;p15"/>
          <p:cNvSpPr txBox="1">
            <a:spLocks noGrp="1"/>
          </p:cNvSpPr>
          <p:nvPr>
            <p:ph type="title"/>
          </p:nvPr>
        </p:nvSpPr>
        <p:spPr>
          <a:xfrm>
            <a:off x="387900" y="458025"/>
            <a:ext cx="8368200" cy="6861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Here are the important information about                                                                                                               Sodapop:</a:t>
            </a:r>
            <a:endParaRPr/>
          </a:p>
        </p:txBody>
      </p:sp>
      <p:sp>
        <p:nvSpPr>
          <p:cNvPr id="78" name="Google Shape;78;p15"/>
          <p:cNvSpPr txBox="1">
            <a:spLocks noGrp="1"/>
          </p:cNvSpPr>
          <p:nvPr>
            <p:ph type="body" idx="1"/>
          </p:nvPr>
        </p:nvSpPr>
        <p:spPr>
          <a:xfrm>
            <a:off x="387900" y="1489824"/>
            <a:ext cx="8368200" cy="30789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a:t>Sodapop is Ponyboy’s favorite brother. He  is 16-almost-17 years old and NEVER cracks a book. He is sweet and charming and overall one of the most understanding characters in the book.</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82"/>
        <p:cNvGrpSpPr/>
        <p:nvPr/>
      </p:nvGrpSpPr>
      <p:grpSpPr>
        <a:xfrm>
          <a:off x="0" y="0"/>
          <a:ext cx="0" cy="0"/>
          <a:chOff x="0" y="0"/>
          <a:chExt cx="0" cy="0"/>
        </a:xfrm>
      </p:grpSpPr>
      <p:sp>
        <p:nvSpPr>
          <p:cNvPr id="83" name="Google Shape;83;p16"/>
          <p:cNvSpPr txBox="1">
            <a:spLocks noGrp="1"/>
          </p:cNvSpPr>
          <p:nvPr>
            <p:ph type="title"/>
          </p:nvPr>
        </p:nvSpPr>
        <p:spPr>
          <a:xfrm>
            <a:off x="387900" y="458025"/>
            <a:ext cx="8368200" cy="6861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Here are some Sodapop physical traits:</a:t>
            </a:r>
            <a:endParaRPr/>
          </a:p>
        </p:txBody>
      </p:sp>
      <p:sp>
        <p:nvSpPr>
          <p:cNvPr id="84" name="Google Shape;84;p16"/>
          <p:cNvSpPr txBox="1">
            <a:spLocks noGrp="1"/>
          </p:cNvSpPr>
          <p:nvPr>
            <p:ph type="body" idx="1"/>
          </p:nvPr>
        </p:nvSpPr>
        <p:spPr>
          <a:xfrm>
            <a:off x="387900" y="1489824"/>
            <a:ext cx="8368200" cy="30789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a:t>Sodapop has bright blue eyes. He has greasy shaggedy brown hair. Sodapop is one of the stylish characters and has a charming personality.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88"/>
        <p:cNvGrpSpPr/>
        <p:nvPr/>
      </p:nvGrpSpPr>
      <p:grpSpPr>
        <a:xfrm>
          <a:off x="0" y="0"/>
          <a:ext cx="0" cy="0"/>
          <a:chOff x="0" y="0"/>
          <a:chExt cx="0" cy="0"/>
        </a:xfrm>
      </p:grpSpPr>
      <p:sp>
        <p:nvSpPr>
          <p:cNvPr id="89" name="Google Shape;89;p17"/>
          <p:cNvSpPr txBox="1">
            <a:spLocks noGrp="1"/>
          </p:cNvSpPr>
          <p:nvPr>
            <p:ph type="title"/>
          </p:nvPr>
        </p:nvSpPr>
        <p:spPr>
          <a:xfrm>
            <a:off x="387900" y="458025"/>
            <a:ext cx="8368200" cy="6861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Last but not least here are the character traits of Sodapop:  </a:t>
            </a:r>
            <a:endParaRPr/>
          </a:p>
        </p:txBody>
      </p:sp>
      <p:sp>
        <p:nvSpPr>
          <p:cNvPr id="90" name="Google Shape;90;p17"/>
          <p:cNvSpPr txBox="1">
            <a:spLocks noGrp="1"/>
          </p:cNvSpPr>
          <p:nvPr>
            <p:ph type="body" idx="1"/>
          </p:nvPr>
        </p:nvSpPr>
        <p:spPr>
          <a:xfrm>
            <a:off x="387900" y="1489824"/>
            <a:ext cx="8368200" cy="30789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He is always happy and understanding. He never yells at anyone. Sodapop wouldn’t hurt a fly. He is gentle and understanding and is there for almost anybody.</a:t>
            </a:r>
            <a:endParaRPr/>
          </a:p>
          <a:p>
            <a:pPr marL="0" lvl="0" indent="0" algn="l" rtl="0">
              <a:spcBef>
                <a:spcPts val="1600"/>
              </a:spcBef>
              <a:spcAft>
                <a:spcPts val="1600"/>
              </a:spcAft>
              <a:buNone/>
            </a:pP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94"/>
        <p:cNvGrpSpPr/>
        <p:nvPr/>
      </p:nvGrpSpPr>
      <p:grpSpPr>
        <a:xfrm>
          <a:off x="0" y="0"/>
          <a:ext cx="0" cy="0"/>
          <a:chOff x="0" y="0"/>
          <a:chExt cx="0" cy="0"/>
        </a:xfrm>
      </p:grpSpPr>
      <p:sp>
        <p:nvSpPr>
          <p:cNvPr id="95" name="Google Shape;95;p18"/>
          <p:cNvSpPr txBox="1">
            <a:spLocks noGrp="1"/>
          </p:cNvSpPr>
          <p:nvPr>
            <p:ph type="title"/>
          </p:nvPr>
        </p:nvSpPr>
        <p:spPr>
          <a:xfrm>
            <a:off x="387900" y="458025"/>
            <a:ext cx="8368200" cy="6861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As you can see...</a:t>
            </a:r>
            <a:endParaRPr/>
          </a:p>
        </p:txBody>
      </p:sp>
      <p:sp>
        <p:nvSpPr>
          <p:cNvPr id="96" name="Google Shape;96;p18"/>
          <p:cNvSpPr txBox="1">
            <a:spLocks noGrp="1"/>
          </p:cNvSpPr>
          <p:nvPr>
            <p:ph type="body" idx="1"/>
          </p:nvPr>
        </p:nvSpPr>
        <p:spPr>
          <a:xfrm>
            <a:off x="387900" y="1489824"/>
            <a:ext cx="8368200" cy="30789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a:t>We all have learned new and different things about sodapop. He is a wonderful character in the book and is one of the kindest characters. He is there for Ponyboy when Darry cant be or doesn’t want to be. Sodapop is not as hard on Ponyboy as Darry either. Overall Sodapop is a great character in this book. </a:t>
            </a:r>
            <a:endParaRPr/>
          </a:p>
        </p:txBody>
      </p:sp>
    </p:spTree>
  </p:cSld>
  <p:clrMapOvr>
    <a:masterClrMapping/>
  </p:clrMapOvr>
</p:sld>
</file>

<file path=ppt/theme/theme1.xml><?xml version="1.0" encoding="utf-8"?>
<a:theme xmlns:a="http://schemas.openxmlformats.org/drawingml/2006/main" name="Marina">
  <a:themeElements>
    <a:clrScheme name="Marina">
      <a:dk1>
        <a:srgbClr val="FFFFFF"/>
      </a:dk1>
      <a:lt1>
        <a:srgbClr val="00517C"/>
      </a:lt1>
      <a:dk2>
        <a:srgbClr val="004065"/>
      </a:dk2>
      <a:lt2>
        <a:srgbClr val="CFD8DC"/>
      </a:lt2>
      <a:accent1>
        <a:srgbClr val="0277BD"/>
      </a:accent1>
      <a:accent2>
        <a:srgbClr val="558B2F"/>
      </a:accent2>
      <a:accent3>
        <a:srgbClr val="009688"/>
      </a:accent3>
      <a:accent4>
        <a:srgbClr val="039BE5"/>
      </a:accent4>
      <a:accent5>
        <a:srgbClr val="8BC34A"/>
      </a:accent5>
      <a:accent6>
        <a:srgbClr val="FFEB38"/>
      </a:accent6>
      <a:hlink>
        <a:srgbClr val="8BC34A"/>
      </a:hlink>
      <a:folHlink>
        <a:srgbClr val="8BC34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204</Words>
  <Application>Microsoft Office PowerPoint</Application>
  <PresentationFormat>On-screen Show (16:9)</PresentationFormat>
  <Paragraphs>13</Paragraphs>
  <Slides>6</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Roboto</vt:lpstr>
      <vt:lpstr>Roboto Slab</vt:lpstr>
      <vt:lpstr>Marina</vt:lpstr>
      <vt:lpstr>Outsiders Presentation Sodapop Group 1</vt:lpstr>
      <vt:lpstr>         This is what SodaPop Looks like:</vt:lpstr>
      <vt:lpstr>Here are the important information about                                                                                                               Sodapop:</vt:lpstr>
      <vt:lpstr>Here are some Sodapop physical traits:</vt:lpstr>
      <vt:lpstr>Last but not least here are the character traits of Sodapop:  </vt:lpstr>
      <vt:lpstr>As you can see...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Outsiders Presentation Sodapop Group 1</dc:title>
  <dc:creator>Brigitta Post</dc:creator>
  <cp:lastModifiedBy>Brigitta Post</cp:lastModifiedBy>
  <cp:revision>1</cp:revision>
  <dcterms:modified xsi:type="dcterms:W3CDTF">2019-10-15T13:38:30Z</dcterms:modified>
</cp:coreProperties>
</file>